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896716-56AD-4DC6-A633-4491FA034752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00002C-8D65-402E-B661-5A879F365B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Проект Дымковская игрушка</a:t>
            </a:r>
            <a:br>
              <a:rPr lang="ru-RU" i="1" dirty="0" smtClean="0"/>
            </a:br>
            <a:r>
              <a:rPr lang="ru-RU" i="1" dirty="0" smtClean="0"/>
              <a:t>2 младшая группа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Гусарова</a:t>
            </a:r>
            <a:r>
              <a:rPr lang="ru-RU" dirty="0" smtClean="0"/>
              <a:t> Елена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035039"/>
            <a:ext cx="8183880" cy="582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Тип проекта</a:t>
            </a:r>
            <a:r>
              <a:rPr lang="ru-RU" sz="26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: образовательный.</a:t>
            </a:r>
            <a:r>
              <a:rPr lang="ru-RU" sz="2600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6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Актуальность проекта</a:t>
            </a:r>
            <a:r>
              <a:rPr lang="ru-RU" sz="2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600" i="1" dirty="0" smtClean="0">
              <a:solidFill>
                <a:schemeClr val="accent1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Дымковская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глиняная игрушка – это чудо-ремесло. И взрослых, и детей привлекают яркие, забавные игрушки. Изделия эти радуют глаз, поднимают настроение, раскрывают мир веселого праздника.</a:t>
            </a:r>
            <a:endParaRPr lang="ru-RU" sz="20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       Использование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  дымковской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народной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 игрушки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в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дошкольном  учреждении 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дает возможность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 решать задачи 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образовательного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и   художественного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развития </a:t>
            </a:r>
            <a:r>
              <a:rPr lang="ru-RU" i="1" smtClean="0">
                <a:solidFill>
                  <a:schemeClr val="accent1"/>
                </a:solidFill>
                <a:latin typeface="Times New Roman"/>
                <a:ea typeface="Times New Roman"/>
              </a:rPr>
              <a:t>и эстетического  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</a:rPr>
              <a:t>воспитания </a:t>
            </a: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 детей.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58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i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Способствовать социализации  детей посредством приобщения их к народному искусству, ознакомление детей с дымковской </a:t>
            </a:r>
            <a:r>
              <a:rPr lang="ru-RU" sz="2000" i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игрушкой. </a:t>
            </a:r>
            <a:r>
              <a:rPr lang="ru-RU" sz="2000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0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эстетического восприятия через приобщение детей к декоративной деятельности.</a:t>
            </a:r>
            <a:endParaRPr lang="ru-RU" sz="16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000" i="1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19"/>
            <a:ext cx="3888432" cy="26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104456" cy="26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8680"/>
            <a:ext cx="4032448" cy="9829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5200" b="1" i="1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11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9257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Задачи:</a:t>
            </a:r>
            <a:endParaRPr lang="ru-RU" sz="24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1.Познакомить детей с дымковской игрушкой и историй е создания.</a:t>
            </a:r>
            <a:endParaRPr lang="ru-RU" sz="24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2.Вызывать положительный эмоциональный отклик на красоту узора дымковской игрушки,</a:t>
            </a:r>
            <a:endParaRPr lang="ru-RU" sz="24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3.Воспитывать любовь к искусству.</a:t>
            </a:r>
            <a:endParaRPr lang="ru-RU" sz="24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4.Развивать эстетические чувства детей.</a:t>
            </a:r>
            <a:endParaRPr lang="ru-RU" sz="24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chemeClr val="accent1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400" i="1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8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Участники проекта: </a:t>
            </a:r>
            <a:r>
              <a:rPr lang="ru-RU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дети второй младшей группы, родители воспитанников, воспитатели группы.</a:t>
            </a:r>
            <a:endParaRPr lang="ru-RU" sz="20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58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52892"/>
            <a:ext cx="8183880" cy="496433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Этапы реализации проекта:</a:t>
            </a:r>
            <a:endParaRPr lang="ru-RU" sz="96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9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этап – </a:t>
            </a: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Мотивационный </a:t>
            </a:r>
            <a:r>
              <a:rPr lang="ru-RU" sz="9600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Воспитатель   </a:t>
            </a:r>
            <a:r>
              <a:rPr lang="ru-RU" sz="9600" i="1" dirty="0">
                <a:solidFill>
                  <a:schemeClr val="accent1"/>
                </a:solidFill>
                <a:latin typeface="Times New Roman"/>
                <a:ea typeface="Times New Roman"/>
              </a:rPr>
              <a:t>вызывает у детей интерес и желание  узнать об этой игрушке и об этом виде </a:t>
            </a:r>
            <a:r>
              <a:rPr lang="ru-RU" sz="9600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творчества.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9600" b="1" i="1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9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этап Проблемно-</a:t>
            </a:r>
            <a:r>
              <a:rPr lang="ru-RU" sz="9600" b="1" i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9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600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600" i="1" dirty="0" smtClean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rPr>
              <a:t> проекта, планирование, поиск решения задач проекта.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9600" i="1" dirty="0" smtClean="0">
              <a:solidFill>
                <a:schemeClr val="accent1"/>
              </a:solidFill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3 этап – творческий</a:t>
            </a: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9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96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Организация   выставки «Красота дымки».</a:t>
            </a:r>
            <a:endParaRPr lang="ru-RU" sz="80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*</a:t>
            </a:r>
            <a:r>
              <a:rPr lang="ru-RU" sz="96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Проведение, совместно с родителями, итогового мероприятия «Мастерская  «Дымковская игрушка</a:t>
            </a:r>
            <a:r>
              <a:rPr lang="ru-RU" sz="9600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31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i="1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Продукт проекта</a:t>
            </a:r>
            <a:r>
              <a:rPr lang="ru-RU" sz="2800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: </a:t>
            </a:r>
            <a:r>
              <a:rPr lang="ru-RU" sz="2800" i="1" dirty="0">
                <a:solidFill>
                  <a:schemeClr val="accent1"/>
                </a:solidFill>
                <a:latin typeface="Times New Roman"/>
                <a:ea typeface="Times New Roman"/>
              </a:rPr>
              <a:t>Организация   выставки «Красота </a:t>
            </a:r>
            <a:r>
              <a:rPr lang="ru-RU" sz="2800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дымки»</a:t>
            </a:r>
          </a:p>
          <a:p>
            <a:endParaRPr lang="ru-RU" sz="2800" i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1"/>
            <a:ext cx="319522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7234"/>
            <a:ext cx="338437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50" y="3933056"/>
            <a:ext cx="3455987" cy="228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00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138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Проект Дымковская игрушка 2 младшая группа</vt:lpstr>
      <vt:lpstr>                                   </vt:lpstr>
      <vt:lpstr>                                       </vt:lpstr>
      <vt:lpstr>                                          </vt:lpstr>
      <vt:lpstr>                           </vt:lpstr>
      <vt:lpstr>                                    </vt:lpstr>
      <vt:lpstr>                                          </vt:lpstr>
      <vt:lpstr>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Дымковская игрушка 2 младшая группа</dc:title>
  <dc:creator>User</dc:creator>
  <cp:lastModifiedBy>User</cp:lastModifiedBy>
  <cp:revision>12</cp:revision>
  <dcterms:created xsi:type="dcterms:W3CDTF">2015-02-09T14:14:37Z</dcterms:created>
  <dcterms:modified xsi:type="dcterms:W3CDTF">2015-02-20T05:45:35Z</dcterms:modified>
</cp:coreProperties>
</file>